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154082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92" autoAdjust="0"/>
    <p:restoredTop sz="94660"/>
  </p:normalViewPr>
  <p:slideViewPr>
    <p:cSldViewPr snapToGrid="0">
      <p:cViewPr varScale="1">
        <p:scale>
          <a:sx n="56" d="100"/>
          <a:sy n="56" d="100"/>
        </p:scale>
        <p:origin x="3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21680"/>
            <a:ext cx="5829300" cy="536436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8092912"/>
            <a:ext cx="5143500" cy="37200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75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09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841373"/>
            <a:ext cx="5915025" cy="64094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10311422"/>
            <a:ext cx="5915025" cy="337055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70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4101740"/>
            <a:ext cx="2914650" cy="977640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4101740"/>
            <a:ext cx="2914650" cy="977640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45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20351"/>
            <a:ext cx="5915025" cy="297822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3777168"/>
            <a:ext cx="2901255" cy="18511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5628301"/>
            <a:ext cx="2901255" cy="827838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3777168"/>
            <a:ext cx="2915543" cy="18511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5628301"/>
            <a:ext cx="2915543" cy="827838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62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50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01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027218"/>
            <a:ext cx="2211884" cy="359526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2218510"/>
            <a:ext cx="3471863" cy="1094986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4622482"/>
            <a:ext cx="2211884" cy="856372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71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027218"/>
            <a:ext cx="2211884" cy="359526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2218510"/>
            <a:ext cx="3471863" cy="1094986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4622482"/>
            <a:ext cx="2211884" cy="856372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80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37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820348"/>
            <a:ext cx="1478756" cy="1305780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820348"/>
            <a:ext cx="4350544" cy="1305780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88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820351"/>
            <a:ext cx="5915025" cy="2978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4101740"/>
            <a:ext cx="5915025" cy="977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4281192"/>
            <a:ext cx="1543050" cy="820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E885F-85DD-408F-A512-76C70BE5291A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4281192"/>
            <a:ext cx="2314575" cy="820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4281192"/>
            <a:ext cx="1543050" cy="820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0814C-501F-4EC3-AFCD-4CAD94B021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60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777" y="10470505"/>
            <a:ext cx="1369498" cy="15882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r="3428"/>
          <a:stretch/>
        </p:blipFill>
        <p:spPr>
          <a:xfrm>
            <a:off x="241625" y="7653304"/>
            <a:ext cx="1306286" cy="155723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264" y="7646361"/>
            <a:ext cx="1302888" cy="158317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00" y="7650658"/>
            <a:ext cx="1334087" cy="159107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7" t="19183" r="36096" b="45899"/>
          <a:stretch/>
        </p:blipFill>
        <p:spPr>
          <a:xfrm>
            <a:off x="5227742" y="7653301"/>
            <a:ext cx="1229227" cy="157623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64" y="5138240"/>
            <a:ext cx="1033062" cy="129863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7" y="5171026"/>
            <a:ext cx="1118915" cy="12986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24" y="5138240"/>
            <a:ext cx="993009" cy="133142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349" y="2104219"/>
            <a:ext cx="1341081" cy="146151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t="-685" r="5935" b="685"/>
          <a:stretch/>
        </p:blipFill>
        <p:spPr>
          <a:xfrm>
            <a:off x="1277814" y="10489501"/>
            <a:ext cx="1320957" cy="158823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66" y="13131434"/>
            <a:ext cx="1397686" cy="16193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5775" y="119988"/>
            <a:ext cx="5862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ko-KR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한국피부장벽학회 제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ko-KR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차 학술대회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761817" y="793775"/>
            <a:ext cx="4993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시간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: 2023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년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월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일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금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) 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오전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시</a:t>
            </a:r>
            <a:endParaRPr lang="ko-KR" altLang="ko-KR" sz="2400" dirty="0"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algn="r"/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장소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: 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세종대학교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대양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AI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센터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 12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층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대양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ko-KR" altLang="ko-KR" sz="1600" b="1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홀</a:t>
            </a:r>
            <a:endParaRPr lang="ko-KR" altLang="ko-KR" sz="2400" dirty="0"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9390" y="1509612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Invited lecture 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14" y="2109857"/>
            <a:ext cx="1294410" cy="14615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4449" y="434292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Sessions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92654" y="7221905"/>
            <a:ext cx="67981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Clr>
                <a:srgbClr val="11111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37415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Exploring the Intersection of Skin Type and Skin Barrier  </a:t>
            </a:r>
            <a:endParaRPr lang="ko-KR" altLang="ko-KR" sz="1600" dirty="0"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78799" y="4688697"/>
            <a:ext cx="64760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37415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Revolutionizing Skin Barrier Enhancement: A New Approach</a:t>
            </a:r>
            <a:endParaRPr lang="ko-KR" altLang="en-US" sz="1600" b="1" dirty="0">
              <a:solidFill>
                <a:srgbClr val="374151"/>
              </a:solidFill>
              <a:latin typeface="Arial" panose="020B0604020202020204" pitchFamily="34" charset="0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41625" y="10015402"/>
            <a:ext cx="5728416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latinLnBrk="0">
              <a:lnSpc>
                <a:spcPct val="107000"/>
              </a:lnSpc>
              <a:spcAft>
                <a:spcPts val="800"/>
              </a:spcAft>
              <a:buClr>
                <a:srgbClr val="111111"/>
              </a:buClr>
              <a:buSzPts val="1100"/>
              <a:buFont typeface="Arial" panose="020B0604020202020204" pitchFamily="34" charset="0"/>
              <a:buChar char="•"/>
              <a:tabLst>
                <a:tab pos="1311275" algn="l"/>
              </a:tabLst>
            </a:pPr>
            <a:r>
              <a:rPr lang="en-US" altLang="ko-KR" sz="1600" b="1" dirty="0">
                <a:solidFill>
                  <a:srgbClr val="37415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Microbiome: Foe or Ally in Skin Barrier Function? </a:t>
            </a:r>
            <a:endParaRPr lang="ko-KR" altLang="ko-KR" sz="1600" b="1" dirty="0">
              <a:solidFill>
                <a:srgbClr val="374151"/>
              </a:solidFill>
              <a:latin typeface="Arial" panose="020B0604020202020204" pitchFamily="34" charset="0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4449" y="3571376"/>
            <a:ext cx="3429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Akio </a:t>
            </a:r>
            <a:r>
              <a:rPr lang="en-US" altLang="ko-KR" spc="-25" dirty="0" err="1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Kihara</a:t>
            </a:r>
            <a:r>
              <a:rPr lang="en-US" altLang="ko-KR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</a:t>
            </a:r>
          </a:p>
          <a:p>
            <a:pPr algn="ctr"/>
            <a:r>
              <a:rPr lang="en-US" altLang="ko-KR" sz="1600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Hokkaido University, Japan</a:t>
            </a:r>
            <a:endParaRPr lang="ko-KR" altLang="ko-KR" dirty="0"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243942" y="3584420"/>
            <a:ext cx="3429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pc="-25" dirty="0" err="1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Akiharu</a:t>
            </a:r>
            <a:r>
              <a:rPr lang="en-US" altLang="ko-KR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Kubo </a:t>
            </a:r>
          </a:p>
          <a:p>
            <a:pPr algn="ctr"/>
            <a:r>
              <a:rPr lang="en-US" altLang="ko-KR" sz="1600" spc="-25" dirty="0">
                <a:solidFill>
                  <a:srgbClr val="11111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Kobe University, Japan</a:t>
            </a:r>
            <a:endParaRPr lang="ko-KR" altLang="ko-KR" dirty="0"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3202" y="6528348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정진호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서울의대 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410646" y="6528348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최응호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연세원주의대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7976" y="6528348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손기훈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고려의대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-113243" y="9271609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백지훈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더마프로</a:t>
            </a:r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573299" y="9271610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고은비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아모레퍼시픽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701586" y="9243803"/>
            <a:ext cx="22891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윤옥경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대한화장품산업연구원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21152" y="9241729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박귀영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중앙의대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915077" y="12159518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박창욱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연세의대 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709838" y="12159519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이동우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연세대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92653" y="12735360"/>
            <a:ext cx="4324918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latinLnBrk="0">
              <a:lnSpc>
                <a:spcPct val="107000"/>
              </a:lnSpc>
              <a:spcAft>
                <a:spcPts val="800"/>
              </a:spcAft>
              <a:buClr>
                <a:srgbClr val="111111"/>
              </a:buClr>
              <a:buSzPts val="1100"/>
              <a:buFont typeface="Arial" panose="020B0604020202020204" pitchFamily="34" charset="0"/>
              <a:buChar char="•"/>
              <a:tabLst>
                <a:tab pos="1311275" algn="l"/>
              </a:tabLst>
            </a:pPr>
            <a:r>
              <a:rPr lang="en-US" altLang="ko-KR" sz="1600" b="1" dirty="0">
                <a:solidFill>
                  <a:srgbClr val="374151"/>
                </a:solidFill>
                <a:latin typeface="Arial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New insights from the 2023 GRC </a:t>
            </a:r>
            <a:endParaRPr lang="ko-KR" altLang="ko-KR" sz="1600" b="1" dirty="0">
              <a:solidFill>
                <a:srgbClr val="374151"/>
              </a:solidFill>
              <a:latin typeface="Arial" panose="020B0604020202020204" pitchFamily="34" charset="0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424122" y="14750122"/>
            <a:ext cx="19678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정세규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인코스팜</a:t>
            </a:r>
            <a:r>
              <a:rPr lang="ko-KR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99</Words>
  <Application>Microsoft Office PowerPoint</Application>
  <PresentationFormat>사용자 지정</PresentationFormat>
  <Paragraphs>33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굴림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Si-Hyung Lee</dc:creator>
  <cp:lastModifiedBy>Si-Hyung Lee</cp:lastModifiedBy>
  <cp:revision>5</cp:revision>
  <dcterms:created xsi:type="dcterms:W3CDTF">2023-08-28T09:15:24Z</dcterms:created>
  <dcterms:modified xsi:type="dcterms:W3CDTF">2023-08-28T09:51:12Z</dcterms:modified>
</cp:coreProperties>
</file>